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1"/>
  </p:notesMasterIdLst>
  <p:handoutMasterIdLst>
    <p:handoutMasterId r:id="rId12"/>
  </p:handoutMasterIdLst>
  <p:sldIdLst>
    <p:sldId id="256" r:id="rId2"/>
    <p:sldId id="257" r:id="rId3"/>
    <p:sldId id="337" r:id="rId4"/>
    <p:sldId id="338" r:id="rId5"/>
    <p:sldId id="339" r:id="rId6"/>
    <p:sldId id="332" r:id="rId7"/>
    <p:sldId id="320" r:id="rId8"/>
    <p:sldId id="335" r:id="rId9"/>
    <p:sldId id="340" r:id="rId10"/>
  </p:sldIdLst>
  <p:sldSz cx="9144000" cy="6858000" type="screen4x3"/>
  <p:notesSz cx="6867525" cy="99949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314C"/>
    <a:srgbClr val="459FD5"/>
    <a:srgbClr val="7F141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D03447BB-5D67-496B-8E87-E561075AD55C}" styleName="Dark Style 1 - Accent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2" autoAdjust="0"/>
    <p:restoredTop sz="94671" autoAdjust="0"/>
  </p:normalViewPr>
  <p:slideViewPr>
    <p:cSldViewPr>
      <p:cViewPr>
        <p:scale>
          <a:sx n="60" d="100"/>
          <a:sy n="60" d="100"/>
        </p:scale>
        <p:origin x="-750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-3834" y="-96"/>
      </p:cViewPr>
      <p:guideLst>
        <p:guide orient="horz" pos="3148"/>
        <p:guide pos="216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5928" cy="499745"/>
          </a:xfrm>
          <a:prstGeom prst="rect">
            <a:avLst/>
          </a:prstGeom>
        </p:spPr>
        <p:txBody>
          <a:bodyPr vert="horz" lIns="96350" tIns="48175" rIns="96350" bIns="48175" rtlCol="0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90008" y="0"/>
            <a:ext cx="2975928" cy="499745"/>
          </a:xfrm>
          <a:prstGeom prst="rect">
            <a:avLst/>
          </a:prstGeom>
        </p:spPr>
        <p:txBody>
          <a:bodyPr vert="horz" lIns="96350" tIns="48175" rIns="96350" bIns="48175" rtlCol="0"/>
          <a:lstStyle>
            <a:lvl1pPr algn="r">
              <a:defRPr sz="1300"/>
            </a:lvl1pPr>
          </a:lstStyle>
          <a:p>
            <a:fld id="{12381A15-447F-4DD4-BE92-B6C845C6DFBC}" type="datetimeFigureOut">
              <a:rPr lang="en-GB" smtClean="0"/>
              <a:t>11/08/2014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93420"/>
            <a:ext cx="2975928" cy="499745"/>
          </a:xfrm>
          <a:prstGeom prst="rect">
            <a:avLst/>
          </a:prstGeom>
        </p:spPr>
        <p:txBody>
          <a:bodyPr vert="horz" lIns="96350" tIns="48175" rIns="96350" bIns="48175" rtlCol="0" anchor="b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90008" y="9493420"/>
            <a:ext cx="2975928" cy="499745"/>
          </a:xfrm>
          <a:prstGeom prst="rect">
            <a:avLst/>
          </a:prstGeom>
        </p:spPr>
        <p:txBody>
          <a:bodyPr vert="horz" lIns="96350" tIns="48175" rIns="96350" bIns="48175" rtlCol="0" anchor="b"/>
          <a:lstStyle>
            <a:lvl1pPr algn="r">
              <a:defRPr sz="1300"/>
            </a:lvl1pPr>
          </a:lstStyle>
          <a:p>
            <a:fld id="{6774B565-FA1E-4D79-963C-08C1D37076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60238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5928" cy="499745"/>
          </a:xfrm>
          <a:prstGeom prst="rect">
            <a:avLst/>
          </a:prstGeom>
        </p:spPr>
        <p:txBody>
          <a:bodyPr vert="horz" lIns="96350" tIns="48175" rIns="96350" bIns="48175" rtlCol="0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90008" y="0"/>
            <a:ext cx="2975928" cy="499745"/>
          </a:xfrm>
          <a:prstGeom prst="rect">
            <a:avLst/>
          </a:prstGeom>
        </p:spPr>
        <p:txBody>
          <a:bodyPr vert="horz" lIns="96350" tIns="48175" rIns="96350" bIns="48175" rtlCol="0"/>
          <a:lstStyle>
            <a:lvl1pPr algn="r">
              <a:defRPr sz="1300"/>
            </a:lvl1pPr>
          </a:lstStyle>
          <a:p>
            <a:fld id="{7642051B-1B52-401F-AE1C-323DF4C20EDD}" type="datetimeFigureOut">
              <a:rPr lang="en-GB" smtClean="0"/>
              <a:t>11/08/2014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35038" y="749300"/>
            <a:ext cx="4997450" cy="3748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350" tIns="48175" rIns="96350" bIns="48175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6753" y="4747578"/>
            <a:ext cx="5494020" cy="4497705"/>
          </a:xfrm>
          <a:prstGeom prst="rect">
            <a:avLst/>
          </a:prstGeom>
        </p:spPr>
        <p:txBody>
          <a:bodyPr vert="horz" lIns="96350" tIns="48175" rIns="96350" bIns="48175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93420"/>
            <a:ext cx="2975928" cy="499745"/>
          </a:xfrm>
          <a:prstGeom prst="rect">
            <a:avLst/>
          </a:prstGeom>
        </p:spPr>
        <p:txBody>
          <a:bodyPr vert="horz" lIns="96350" tIns="48175" rIns="96350" bIns="48175" rtlCol="0" anchor="b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90008" y="9493420"/>
            <a:ext cx="2975928" cy="499745"/>
          </a:xfrm>
          <a:prstGeom prst="rect">
            <a:avLst/>
          </a:prstGeom>
        </p:spPr>
        <p:txBody>
          <a:bodyPr vert="horz" lIns="96350" tIns="48175" rIns="96350" bIns="48175" rtlCol="0" anchor="b"/>
          <a:lstStyle>
            <a:lvl1pPr algn="r">
              <a:defRPr sz="1300"/>
            </a:lvl1pPr>
          </a:lstStyle>
          <a:p>
            <a:fld id="{712D3970-3CF0-432F-B2B8-46278E180B3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3388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1560" y="1844824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70176"/>
            <a:ext cx="6400800" cy="127099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7C452-0D12-48F3-BB65-BBA3E6350F2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39413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7C452-0D12-48F3-BB65-BBA3E6350F2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22535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7C452-0D12-48F3-BB65-BBA3E6350F2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89348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7C452-0D12-48F3-BB65-BBA3E6350F2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6064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7C452-0D12-48F3-BB65-BBA3E6350F2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82605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7C452-0D12-48F3-BB65-BBA3E6350F2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91637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7C452-0D12-48F3-BB65-BBA3E6350F2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32148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7C452-0D12-48F3-BB65-BBA3E6350F2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5871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7C452-0D12-48F3-BB65-BBA3E6350F2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9442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7C452-0D12-48F3-BB65-BBA3E6350F2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11700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7C452-0D12-48F3-BB65-BBA3E6350F2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20243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2441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7F1416"/>
                </a:solidFill>
              </a:defRPr>
            </a:lvl1pPr>
          </a:lstStyle>
          <a:p>
            <a:fld id="{1327C452-0D12-48F3-BB65-BBA3E6350F2C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pSp>
        <p:nvGrpSpPr>
          <p:cNvPr id="31" name="Group 30"/>
          <p:cNvGrpSpPr/>
          <p:nvPr/>
        </p:nvGrpSpPr>
        <p:grpSpPr>
          <a:xfrm>
            <a:off x="467544" y="6309320"/>
            <a:ext cx="3024336" cy="400110"/>
            <a:chOff x="3671392" y="6341258"/>
            <a:chExt cx="3024336" cy="400110"/>
          </a:xfrm>
        </p:grpSpPr>
        <p:pic>
          <p:nvPicPr>
            <p:cNvPr id="2049" name="Picture 3" descr="Logo-small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71392" y="6381328"/>
              <a:ext cx="360040" cy="3154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Rectangle 3"/>
            <p:cNvSpPr>
              <a:spLocks noChangeArrowheads="1"/>
            </p:cNvSpPr>
            <p:nvPr/>
          </p:nvSpPr>
          <p:spPr bwMode="auto">
            <a:xfrm>
              <a:off x="3995936" y="6341258"/>
              <a:ext cx="2699792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sz="800" b="1" i="0" u="none" strike="noStrike" cap="none" normalizeH="0" baseline="0" dirty="0" smtClean="0">
                  <a:ln>
                    <a:noFill/>
                  </a:ln>
                  <a:solidFill>
                    <a:srgbClr val="7F1416"/>
                  </a:solidFill>
                  <a:effectLst/>
                  <a:latin typeface="Verdana" pitchFamily="34" charset="0"/>
                  <a:ea typeface="Times New Roman" pitchFamily="18" charset="0"/>
                  <a:cs typeface="Times New Roman" pitchFamily="18" charset="0"/>
                </a:rPr>
                <a:t>Shelter Cluster Philippines</a:t>
              </a:r>
              <a:endParaRPr kumimoji="0" lang="en-GB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sz="600" b="0" i="0" u="none" strike="noStrike" cap="none" normalizeH="0" baseline="0" dirty="0" smtClean="0">
                  <a:ln>
                    <a:noFill/>
                  </a:ln>
                  <a:solidFill>
                    <a:srgbClr val="7F1416"/>
                  </a:solidFill>
                  <a:effectLst/>
                  <a:latin typeface="Verdana" pitchFamily="34" charset="0"/>
                  <a:ea typeface="Times New Roman" pitchFamily="18" charset="0"/>
                  <a:cs typeface="Times New Roman" pitchFamily="18" charset="0"/>
                </a:rPr>
                <a:t>ShelterCluster.org</a:t>
              </a:r>
              <a:endParaRPr kumimoji="0" lang="en-GB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sz="600" b="0" i="0" u="none" strike="noStrike" cap="none" normalizeH="0" baseline="0" dirty="0" smtClean="0">
                  <a:ln>
                    <a:noFill/>
                  </a:ln>
                  <a:solidFill>
                    <a:srgbClr val="595959"/>
                  </a:solidFill>
                  <a:effectLst/>
                  <a:latin typeface="Verdana" pitchFamily="34" charset="0"/>
                  <a:ea typeface="Times New Roman" pitchFamily="18" charset="0"/>
                  <a:cs typeface="Times New Roman" pitchFamily="18" charset="0"/>
                </a:rPr>
                <a:t>Coordinating Humanitarian Shelter</a:t>
              </a:r>
              <a:endParaRPr kumimoji="0" lang="en-GB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0" y="0"/>
            <a:ext cx="9144000" cy="116632"/>
          </a:xfrm>
          <a:prstGeom prst="rect">
            <a:avLst/>
          </a:prstGeom>
          <a:solidFill>
            <a:srgbClr val="7F1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16" name="Rectangle 15"/>
          <p:cNvSpPr/>
          <p:nvPr/>
        </p:nvSpPr>
        <p:spPr>
          <a:xfrm>
            <a:off x="0" y="0"/>
            <a:ext cx="9144000" cy="116632"/>
          </a:xfrm>
          <a:prstGeom prst="rect">
            <a:avLst/>
          </a:prstGeom>
          <a:solidFill>
            <a:srgbClr val="7F1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Rectangle 19"/>
          <p:cNvSpPr/>
          <p:nvPr/>
        </p:nvSpPr>
        <p:spPr>
          <a:xfrm>
            <a:off x="0" y="6741368"/>
            <a:ext cx="1836000" cy="116632"/>
          </a:xfrm>
          <a:prstGeom prst="rect">
            <a:avLst/>
          </a:prstGeom>
          <a:solidFill>
            <a:srgbClr val="0431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1836000" y="6741368"/>
            <a:ext cx="1836000" cy="116632"/>
          </a:xfrm>
          <a:prstGeom prst="rect">
            <a:avLst/>
          </a:prstGeom>
          <a:solidFill>
            <a:srgbClr val="459F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3672000" y="6741368"/>
            <a:ext cx="1836000" cy="116632"/>
          </a:xfrm>
          <a:prstGeom prst="rect">
            <a:avLst/>
          </a:prstGeom>
          <a:solidFill>
            <a:srgbClr val="7F1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5508000" y="6741368"/>
            <a:ext cx="1836000" cy="116632"/>
          </a:xfrm>
          <a:prstGeom prst="rect">
            <a:avLst/>
          </a:prstGeom>
          <a:solidFill>
            <a:srgbClr val="459F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7326256" y="6741368"/>
            <a:ext cx="1836000" cy="116632"/>
          </a:xfrm>
          <a:prstGeom prst="rect">
            <a:avLst/>
          </a:prstGeom>
          <a:solidFill>
            <a:srgbClr val="0431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8104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/>
      </p:par>
    </p:tnLst>
  </p:timing>
  <p:hf hdr="0" ftr="0"/>
  <p:txStyles>
    <p:titleStyle>
      <a:lvl1pPr algn="ctr" defTabSz="914400" rtl="0" eaLnBrk="1" latinLnBrk="0" hangingPunct="1">
        <a:spcBef>
          <a:spcPct val="0"/>
        </a:spcBef>
        <a:buNone/>
        <a:defRPr sz="3600" b="1" kern="1200">
          <a:solidFill>
            <a:srgbClr val="04314C"/>
          </a:solidFill>
          <a:latin typeface="Verdana" pitchFamily="34" charset="0"/>
          <a:ea typeface="Verdana" pitchFamily="34" charset="0"/>
          <a:cs typeface="Verdana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rgbClr val="7F1416"/>
        </a:buClr>
        <a:buFont typeface="Wingdings" pitchFamily="2" charset="2"/>
        <a:buChar char="§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rgbClr val="7F1416"/>
        </a:buClr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rgbClr val="7F1416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rgbClr val="7F1416"/>
        </a:buClr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rgbClr val="7F1416"/>
        </a:buClr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Humanitarian Shelter Working Group </a:t>
            </a:r>
            <a:r>
              <a:rPr lang="en-GB" dirty="0" smtClean="0"/>
              <a:t>RVIII meeting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7</a:t>
            </a:r>
            <a:r>
              <a:rPr lang="en-GB" baseline="30000" dirty="0" smtClean="0"/>
              <a:t>th</a:t>
            </a:r>
            <a:r>
              <a:rPr lang="en-GB" dirty="0" smtClean="0"/>
              <a:t> </a:t>
            </a:r>
            <a:r>
              <a:rPr lang="en-GB" dirty="0" smtClean="0"/>
              <a:t>of August 2014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7C452-0D12-48F3-BB65-BBA3E6350F2C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1349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AGENDA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GB" dirty="0" smtClean="0"/>
              <a:t>Shelter Focal Point network in RVIII</a:t>
            </a:r>
          </a:p>
          <a:p>
            <a:pPr lvl="0"/>
            <a:r>
              <a:rPr lang="en-GB" dirty="0" smtClean="0"/>
              <a:t>Humanitarian Shelter Working Group meetings </a:t>
            </a:r>
          </a:p>
          <a:p>
            <a:pPr lvl="0"/>
            <a:r>
              <a:rPr lang="en-GB" dirty="0" smtClean="0"/>
              <a:t>Mapping of Activities</a:t>
            </a:r>
          </a:p>
          <a:p>
            <a:pPr lvl="0"/>
            <a:r>
              <a:rPr lang="en-GB" dirty="0" smtClean="0"/>
              <a:t>Communication</a:t>
            </a:r>
          </a:p>
          <a:p>
            <a:pPr lvl="0"/>
            <a:r>
              <a:rPr lang="en-GB" dirty="0" smtClean="0"/>
              <a:t>AOB</a:t>
            </a:r>
          </a:p>
          <a:p>
            <a:pPr lvl="0"/>
            <a:endParaRPr lang="en-GB" dirty="0" smtClean="0"/>
          </a:p>
          <a:p>
            <a:pPr lvl="0"/>
            <a:endParaRPr lang="en-GB" dirty="0" smtClean="0"/>
          </a:p>
          <a:p>
            <a:pPr lvl="0"/>
            <a:endParaRPr lang="en-GB" dirty="0" smtClean="0"/>
          </a:p>
          <a:p>
            <a:pPr lvl="0"/>
            <a:endParaRPr lang="en-GB" dirty="0" smtClean="0"/>
          </a:p>
          <a:p>
            <a:pPr lvl="0"/>
            <a:endParaRPr lang="en-GB" dirty="0" smtClean="0"/>
          </a:p>
          <a:p>
            <a:pPr lvl="0"/>
            <a:endParaRPr lang="en-GB" dirty="0" smtClean="0"/>
          </a:p>
          <a:p>
            <a:pPr lvl="0"/>
            <a:endParaRPr lang="en-GB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7C452-0D12-48F3-BB65-BBA3E6350F2C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4727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Shelter Working Group</a:t>
            </a:r>
            <a:r>
              <a:rPr lang="en-GB" dirty="0"/>
              <a:t/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The Humanitarian Shelter Working Group acting as a secretariat for the shelter agencies will phase out in November.</a:t>
            </a:r>
          </a:p>
          <a:p>
            <a:r>
              <a:rPr lang="en-GB" dirty="0" smtClean="0"/>
              <a:t>How shelter agencies will address their issues between themselves and to the authorities ? </a:t>
            </a:r>
          </a:p>
          <a:p>
            <a:r>
              <a:rPr lang="en-GB" dirty="0" smtClean="0"/>
              <a:t>How setting up a light, flexible and sustainable shelter coordination mechanism with no lead agency dedicated to it before November?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7C452-0D12-48F3-BB65-BBA3E6350F2C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69288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For what?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r>
              <a:rPr lang="en-GB" dirty="0" smtClean="0"/>
              <a:t>	1. 	Exchanging information</a:t>
            </a:r>
          </a:p>
          <a:p>
            <a:pPr marL="0" indent="0">
              <a:buNone/>
            </a:pPr>
            <a:r>
              <a:rPr lang="en-GB" dirty="0" smtClean="0"/>
              <a:t>	2. 	Raising issues</a:t>
            </a:r>
          </a:p>
          <a:p>
            <a:pPr marL="0" indent="0">
              <a:buNone/>
            </a:pPr>
            <a:r>
              <a:rPr lang="en-GB" dirty="0" smtClean="0"/>
              <a:t>	3. 	Requesting meetings</a:t>
            </a:r>
          </a:p>
          <a:p>
            <a:pPr marL="0" indent="0">
              <a:buNone/>
            </a:pPr>
            <a:r>
              <a:rPr lang="en-GB" dirty="0"/>
              <a:t>	</a:t>
            </a:r>
            <a:r>
              <a:rPr lang="en-GB" dirty="0" smtClean="0"/>
              <a:t>4. 	Solving problems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7C452-0D12-48F3-BB65-BBA3E6350F2C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29160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What is needed?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A shelter network from the municipal level up to the regional level</a:t>
            </a:r>
          </a:p>
          <a:p>
            <a:endParaRPr lang="en-GB" dirty="0" smtClean="0"/>
          </a:p>
          <a:p>
            <a:r>
              <a:rPr lang="en-GB" dirty="0" smtClean="0"/>
              <a:t>Based on Shelter Focal Points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7C452-0D12-48F3-BB65-BBA3E6350F2C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79534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Shelter Focal Points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628800"/>
            <a:ext cx="8229600" cy="452596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GB" dirty="0" smtClean="0"/>
              <a:t>A Shelter Focal Point is </a:t>
            </a:r>
            <a:r>
              <a:rPr lang="en-GB" dirty="0"/>
              <a:t>a </a:t>
            </a:r>
            <a:r>
              <a:rPr lang="en-GB" dirty="0" smtClean="0"/>
              <a:t>volunteer taking </a:t>
            </a:r>
            <a:r>
              <a:rPr lang="en-GB" dirty="0"/>
              <a:t>responsibilities for </a:t>
            </a:r>
            <a:r>
              <a:rPr lang="en-GB" dirty="0" smtClean="0"/>
              <a:t>facilitating information between shelter agencies at the local level.</a:t>
            </a:r>
          </a:p>
          <a:p>
            <a:pPr marL="0" indent="0" algn="just">
              <a:buNone/>
            </a:pPr>
            <a:endParaRPr lang="en-GB" dirty="0" smtClean="0"/>
          </a:p>
          <a:p>
            <a:pPr marL="0" indent="0" algn="just">
              <a:buNone/>
            </a:pPr>
            <a:r>
              <a:rPr lang="en-GB" dirty="0" smtClean="0"/>
              <a:t>It can be done through:</a:t>
            </a:r>
          </a:p>
          <a:p>
            <a:r>
              <a:rPr lang="en-GB" dirty="0" smtClean="0"/>
              <a:t>Emails</a:t>
            </a:r>
          </a:p>
          <a:p>
            <a:r>
              <a:rPr lang="en-GB" dirty="0" smtClean="0"/>
              <a:t>Informal/Formal – Regular/</a:t>
            </a:r>
            <a:r>
              <a:rPr lang="en-GB" i="1" dirty="0" smtClean="0"/>
              <a:t>Ad hoc </a:t>
            </a:r>
            <a:r>
              <a:rPr lang="en-GB" dirty="0" smtClean="0"/>
              <a:t>meetings</a:t>
            </a:r>
          </a:p>
          <a:p>
            <a:pPr marL="0" indent="0">
              <a:buNone/>
            </a:pPr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7C452-0D12-48F3-BB65-BBA3E6350F2C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8606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Focal Points in RVI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7C452-0D12-48F3-BB65-BBA3E6350F2C}" type="slidenum">
              <a:rPr lang="en-GB" smtClean="0"/>
              <a:t>7</a:t>
            </a:fld>
            <a:endParaRPr lang="en-GB"/>
          </a:p>
        </p:txBody>
      </p:sp>
      <p:sp>
        <p:nvSpPr>
          <p:cNvPr id="5" name="Right Arrow 4"/>
          <p:cNvSpPr/>
          <p:nvPr/>
        </p:nvSpPr>
        <p:spPr>
          <a:xfrm>
            <a:off x="827584" y="5507540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29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9414" y="1600200"/>
            <a:ext cx="6865171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73361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Possible solutions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r>
              <a:rPr lang="en-GB" dirty="0" smtClean="0"/>
              <a:t>One agency takes the lead for facilitating the flow of information at the regional level.</a:t>
            </a:r>
          </a:p>
          <a:p>
            <a:pPr marL="0" indent="0">
              <a:buNone/>
            </a:pPr>
            <a:r>
              <a:rPr lang="en-GB" dirty="0" smtClean="0"/>
              <a:t>				or</a:t>
            </a:r>
          </a:p>
          <a:p>
            <a:pPr marL="0" indent="0">
              <a:buNone/>
            </a:pPr>
            <a:r>
              <a:rPr lang="en-GB" dirty="0" smtClean="0"/>
              <a:t>A group of agencies act as a secretariat at the regional level</a:t>
            </a:r>
            <a:endParaRPr lang="en-GB" dirty="0"/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r>
              <a:rPr lang="en-GB" dirty="0"/>
              <a:t>	</a:t>
            </a:r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7C452-0D12-48F3-BB65-BBA3E6350F2C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5878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HSWG meetings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RVIII HSWG (Bi-weekly)</a:t>
            </a:r>
          </a:p>
          <a:p>
            <a:r>
              <a:rPr lang="en-GB" dirty="0" smtClean="0"/>
              <a:t>Coastal </a:t>
            </a:r>
            <a:r>
              <a:rPr lang="en-GB" smtClean="0"/>
              <a:t>HSWG meeting (Bi-weekly)</a:t>
            </a:r>
            <a:endParaRPr lang="en-GB" dirty="0" smtClean="0"/>
          </a:p>
          <a:p>
            <a:r>
              <a:rPr lang="en-GB" dirty="0" smtClean="0"/>
              <a:t>Tacloban Shelter meeting (Called by City Hall)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7C452-0D12-48F3-BB65-BBA3E6350F2C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7344970"/>
      </p:ext>
    </p:extLst>
  </p:cSld>
  <p:clrMapOvr>
    <a:masterClrMapping/>
  </p:clrMapOvr>
</p:sld>
</file>

<file path=ppt/theme/theme1.xml><?xml version="1.0" encoding="utf-8"?>
<a:theme xmlns:a="http://schemas.openxmlformats.org/drawingml/2006/main" name="Shelter Cluster Philippines PPT Template v 1 01">
  <a:themeElements>
    <a:clrScheme name="Shelter Cluster 3 Soft">
      <a:dk1>
        <a:sysClr val="windowText" lastClr="000000"/>
      </a:dk1>
      <a:lt1>
        <a:sysClr val="window" lastClr="FFFFFF"/>
      </a:lt1>
      <a:dk2>
        <a:srgbClr val="04314C"/>
      </a:dk2>
      <a:lt2>
        <a:srgbClr val="F6F6F6"/>
      </a:lt2>
      <a:accent1>
        <a:srgbClr val="365A70"/>
      </a:accent1>
      <a:accent2>
        <a:srgbClr val="FFC133"/>
      </a:accent2>
      <a:accent3>
        <a:srgbClr val="994345"/>
      </a:accent3>
      <a:accent4>
        <a:srgbClr val="84C559"/>
      </a:accent4>
      <a:accent5>
        <a:srgbClr val="FD3333"/>
      </a:accent5>
      <a:accent6>
        <a:srgbClr val="459FD5"/>
      </a:accent6>
      <a:hlink>
        <a:srgbClr val="994345"/>
      </a:hlink>
      <a:folHlink>
        <a:srgbClr val="7030A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Shelter Cluster Philippines PPT Template v 1 01</Template>
  <TotalTime>1887</TotalTime>
  <Words>197</Words>
  <Application>Microsoft Office PowerPoint</Application>
  <PresentationFormat>On-screen Show (4:3)</PresentationFormat>
  <Paragraphs>56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Shelter Cluster Philippines PPT Template v 1 01</vt:lpstr>
      <vt:lpstr>Humanitarian Shelter Working Group RVIII meeting</vt:lpstr>
      <vt:lpstr>AGENDA</vt:lpstr>
      <vt:lpstr>Shelter Working Group </vt:lpstr>
      <vt:lpstr>For what?</vt:lpstr>
      <vt:lpstr>What is needed?</vt:lpstr>
      <vt:lpstr>Shelter Focal Points</vt:lpstr>
      <vt:lpstr>Focal Points in RVI</vt:lpstr>
      <vt:lpstr>Possible solutions</vt:lpstr>
      <vt:lpstr>HSWG meetings</vt:lpstr>
    </vt:vector>
  </TitlesOfParts>
  <Company>IFRC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Shelter Cluster meeting ROXAS</dc:title>
  <dc:creator>user</dc:creator>
  <cp:lastModifiedBy>user</cp:lastModifiedBy>
  <cp:revision>95</cp:revision>
  <cp:lastPrinted>2013-03-26T11:03:47Z</cp:lastPrinted>
  <dcterms:created xsi:type="dcterms:W3CDTF">2014-05-24T03:08:47Z</dcterms:created>
  <dcterms:modified xsi:type="dcterms:W3CDTF">2014-08-11T04:43:57Z</dcterms:modified>
</cp:coreProperties>
</file>